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1" r:id="rId4"/>
    <p:sldId id="256" r:id="rId5"/>
    <p:sldId id="262" r:id="rId6"/>
    <p:sldId id="263" r:id="rId7"/>
    <p:sldId id="264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00A1-74A3-46FC-964E-14031420658F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¿Nunca te sentiste 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excluido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?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240" y="2560320"/>
            <a:ext cx="7331520" cy="39276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Así que ya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sabés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,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hacé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como Jamal y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descargá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la app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scubre los videos populares de quien es jamal meme | TikT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30" y="2560320"/>
            <a:ext cx="4149139" cy="4149140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7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FIN.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O “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incomunicado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”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2730137"/>
            <a:ext cx="5829300" cy="38862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Así es como se siente la gente 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muda</a:t>
            </a:r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.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3188380"/>
          </a:xfrm>
        </p:spPr>
        <p:txBody>
          <a:bodyPr>
            <a:noAutofit/>
          </a:bodyPr>
          <a:lstStyle/>
          <a:p>
            <a:r>
              <a:rPr lang="es-ES" sz="1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 Sign" panose="02000503000000000000" pitchFamily="50" charset="0"/>
              </a:rPr>
              <a:t>MUDEITOR</a:t>
            </a:r>
            <a:endParaRPr lang="en-US" sz="1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 Sign" panose="02000503000000000000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18" y="-297793"/>
            <a:ext cx="3509963" cy="3509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3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¿Mude… qué?</a:t>
            </a:r>
            <a:b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¿El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Terminator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de los mudos?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1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No.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/>
            </a:r>
            <a:b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Déjennos mostrarles que es </a:t>
            </a:r>
            <a:r>
              <a:rPr lang="es-ES" sz="5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Mudeitor</a:t>
            </a:r>
            <a:r>
              <a:rPr lang="es-E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…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524000" cy="1744393"/>
          </a:xfrm>
        </p:spPr>
        <p:txBody>
          <a:bodyPr>
            <a:normAutofit/>
          </a:bodyPr>
          <a:lstStyle/>
          <a:p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300284" cy="210307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pic>
        <p:nvPicPr>
          <p:cNvPr id="15" name="InShot_20221031_0902147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8754" y="477162"/>
            <a:ext cx="2512064" cy="53488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737" y="313509"/>
            <a:ext cx="6123091" cy="693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Muy lindo todo… pero</a:t>
            </a:r>
            <a:b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¿Qué hace? ¿Cómo funciona?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¿Y cuál es el objetivo?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53</Words>
  <Application>Microsoft Office PowerPoint</Application>
  <PresentationFormat>Panorámica</PresentationFormat>
  <Paragraphs>10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Alatsi</vt:lpstr>
      <vt:lpstr>Arial</vt:lpstr>
      <vt:lpstr>Calibri</vt:lpstr>
      <vt:lpstr>Calibri Light</vt:lpstr>
      <vt:lpstr>Play Sign</vt:lpstr>
      <vt:lpstr>Tema de Office</vt:lpstr>
      <vt:lpstr>¿Nunca te sentiste excluido?</vt:lpstr>
      <vt:lpstr>O “incomunicado”</vt:lpstr>
      <vt:lpstr>Así es como se siente la gente muda.</vt:lpstr>
      <vt:lpstr>MUDEITOR</vt:lpstr>
      <vt:lpstr>¿Mude… qué? ¿El Terminator de los mudos?</vt:lpstr>
      <vt:lpstr>No. Déjennos mostrarles que es Mudeitor…</vt:lpstr>
      <vt:lpstr>Presentación de PowerPoint</vt:lpstr>
      <vt:lpstr>Muy lindo todo… pero ¿Qué hace? ¿Cómo funciona?</vt:lpstr>
      <vt:lpstr>¿Y cuál es el objetivo?</vt:lpstr>
      <vt:lpstr>Así que ya sabés, hacé como Jamal y descargá la app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MUDEITOR</dc:title>
  <dc:creator>Admin</dc:creator>
  <cp:lastModifiedBy>JUANXXIII</cp:lastModifiedBy>
  <cp:revision>12</cp:revision>
  <dcterms:created xsi:type="dcterms:W3CDTF">2022-10-27T11:31:59Z</dcterms:created>
  <dcterms:modified xsi:type="dcterms:W3CDTF">2022-10-31T12:09:18Z</dcterms:modified>
</cp:coreProperties>
</file>